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 snapToObjects="1">
      <p:cViewPr>
        <p:scale>
          <a:sx n="100" d="100"/>
          <a:sy n="100" d="100"/>
        </p:scale>
        <p:origin x="552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79F79-05F8-334F-AC4F-9FE7EADAB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24A7F-D760-3C4D-A1F5-ACCB33DEB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5263C-361A-AB46-90F8-86F96FE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F8AA2-0348-214F-9481-E877B377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840178-D4D0-5146-9759-E389DEC8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42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1DE93-2F96-4745-BCE4-D93DB265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32CE97-1A3C-6144-B470-9863C9F45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9A12A8-570D-1248-BD62-8EE009E3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5A9D8-92F6-164F-AA12-9BEF4318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9400B-22E9-9A4A-94C1-95987F5B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585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52BEC8-8357-1D45-AC9E-ED41299D1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E78F9-F2FC-3744-993E-960009BB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ADDE39-9423-FD4E-BE2C-1E0E9C5F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3D37F6-D101-DC42-8A9B-D2501529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25BCD-4807-BD47-A04A-66089FCB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041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88EF1-51F8-5D46-A63E-064BCF6C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C7B9E-D162-C746-9B04-3F0C8D23F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FF30CA-E17B-A84C-BCEC-2132F3F3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140597-0682-9448-8B4F-9AA1B50B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4502FD-7141-C04B-8752-4B58FBEE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255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E8828-2428-A545-8D89-46F90FE8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FE68E-74BA-E140-BF64-D4955215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471C98-7E56-D547-B1F9-28F4C4F0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182C5F-F6AB-D347-88EA-64691FDC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40EC2-B4A8-8A43-A47D-88FF464F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34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1C4E0-FE55-7743-9A8D-0C2AFA6F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D3BA5-1DA6-5441-BC81-F680D288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1766D4-AF42-A047-BD9D-6FD3A8839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EBF53C-9050-1D4B-AEF0-A205E565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0E0354-D21A-D248-ABAD-9BFF63C7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A8151A-5B90-E84F-832C-AD36E6C7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292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8F480-C1B2-164D-AD50-17DD70A1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D8F4F-F3E6-B541-8C48-58AB5E812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39395E-ADB5-C849-A1C4-F58AB581F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93EAA5-E680-214B-ADB9-3B192D20D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DA7A06-12FA-AE4C-A20A-1B02227FC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8803DC-998B-9541-AD0D-99D59494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176489-EA4B-EA41-8190-2428DEF7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C722319-6B42-4A4C-A1A7-09640AF9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679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D3DC1-36CF-A845-B419-82A8641E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0B27A9-A01B-FE46-A022-52E6541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FAB857-BFD9-7643-A6CE-EBFA8C90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F9D0C4-D195-4449-857D-163D4657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11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DF2C98-088E-2646-8BF8-D1E7179C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7E3A57-38E6-EC4D-AFC5-364EDC20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79EE9-8E00-DC4F-AD5E-07448E9C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35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97EB8-6312-F74D-A9EF-A74068C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E6745-F0F6-9941-BF36-00C9C30C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C08991-8DB7-6A48-821E-C544193F1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3F817-7493-1147-9C70-86A7CA29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6263FF-F9EE-3641-9DCD-2D270E44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173CA7-97B0-864B-B07F-FF6EA0E2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802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F4125-201A-5E4C-A615-EEF91758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E8CA17-EB37-A841-BD7E-8A1374BA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B2F1F3-DC21-474F-8B7B-E84FFF312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B4F0F9-2952-1745-95CF-94797F64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4A4092-3FFA-034B-8937-2B08AEC4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FC7285-6F87-2645-B345-EF70BB08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338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A3AD01-4F83-C345-B7C6-3D890432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E10020-4FC4-AC49-89E3-285CCF6E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D8DF33-7CBD-0C4C-A957-A841396C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9C6167-ABD6-DA44-99CA-8FC56C0A7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5283B-209E-DC4D-95F1-A53413F0E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9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2.tiff"/><Relationship Id="rId7" Type="http://schemas.microsoft.com/office/2007/relationships/hdphoto" Target="../media/hdphoto3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49ED79-3108-4945-82FA-1D9C0EC1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77130" y="5994254"/>
            <a:ext cx="4432300" cy="3587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AB659E-DDB4-6A41-BB88-924E68E3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57" y="6232722"/>
            <a:ext cx="3827892" cy="3091856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D93815AA-79D9-D84E-9D3F-5D2790B34210}"/>
              </a:ext>
            </a:extLst>
          </p:cNvPr>
          <p:cNvGrpSpPr/>
          <p:nvPr/>
        </p:nvGrpSpPr>
        <p:grpSpPr>
          <a:xfrm>
            <a:off x="167575" y="-2752989"/>
            <a:ext cx="2191586" cy="2042031"/>
            <a:chOff x="258826" y="887150"/>
            <a:chExt cx="2002400" cy="1620634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162ED04-2A27-1E40-9AB5-BB2BC70B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74AB59D-8AC3-784B-813B-5C82DA282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2B0B1492-EE2E-2444-A8F2-F02A6BC0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01" y="8853614"/>
            <a:ext cx="3827892" cy="30918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DCA4C9-D012-9E44-833A-24DD1E01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70784" y="6619532"/>
            <a:ext cx="4432300" cy="35872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3EF3D6-C1B2-C440-AB91-0912BA37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11" y="6858000"/>
            <a:ext cx="3827892" cy="3091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25F30D9-2C46-FF47-A921-44185D8E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646430" y="5750852"/>
            <a:ext cx="4432300" cy="3587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4098504-513F-3E44-BDCE-B6282B29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503" y="5989320"/>
            <a:ext cx="3827892" cy="309185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48CD1DB-5B2E-434A-85E0-86459AD7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4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52857" y="1125618"/>
            <a:ext cx="4432300" cy="35872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D7C49DA-CEFB-514E-AB9B-C5721B8D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84" y="1364086"/>
            <a:ext cx="3827892" cy="3091856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6C04C0D5-50AF-0A44-A969-B56DA958303F}"/>
              </a:ext>
            </a:extLst>
          </p:cNvPr>
          <p:cNvGrpSpPr/>
          <p:nvPr/>
        </p:nvGrpSpPr>
        <p:grpSpPr>
          <a:xfrm>
            <a:off x="2777345" y="-2928039"/>
            <a:ext cx="2191586" cy="2042031"/>
            <a:chOff x="258826" y="887150"/>
            <a:chExt cx="2002400" cy="1620634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BB2F8420-F5B5-B74E-811E-ED2489ED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7EA2950-403B-884C-ADEF-5B374F0E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71672F7-63B5-AE4B-AC1C-B9EC6071DC66}"/>
              </a:ext>
            </a:extLst>
          </p:cNvPr>
          <p:cNvGrpSpPr/>
          <p:nvPr/>
        </p:nvGrpSpPr>
        <p:grpSpPr>
          <a:xfrm>
            <a:off x="167575" y="-497539"/>
            <a:ext cx="2191586" cy="2042031"/>
            <a:chOff x="258826" y="887150"/>
            <a:chExt cx="2002400" cy="162063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35B066-EE3A-8F43-8C3A-1AD03728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7585CAF7-472B-B24B-8906-6D6A9472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0061625-CF9C-5047-BE2A-11D7A3C6A1FD}"/>
              </a:ext>
            </a:extLst>
          </p:cNvPr>
          <p:cNvGrpSpPr/>
          <p:nvPr/>
        </p:nvGrpSpPr>
        <p:grpSpPr>
          <a:xfrm>
            <a:off x="5530669" y="188069"/>
            <a:ext cx="2191586" cy="2042031"/>
            <a:chOff x="258826" y="887150"/>
            <a:chExt cx="2002400" cy="1620634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F13A7D3-F90A-FA47-9445-54D74BB2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C981721D-A870-2D41-BE87-5E68E1B0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9E04BD0-6EA8-1646-AB5F-ACEC96041B92}"/>
              </a:ext>
            </a:extLst>
          </p:cNvPr>
          <p:cNvGrpSpPr/>
          <p:nvPr/>
        </p:nvGrpSpPr>
        <p:grpSpPr>
          <a:xfrm>
            <a:off x="2700067" y="-1"/>
            <a:ext cx="2191586" cy="2042031"/>
            <a:chOff x="258826" y="887150"/>
            <a:chExt cx="2002400" cy="1620634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9762D00A-B21E-6747-AC26-05DD0EFD1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4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95B7D03F-F9C6-A247-A5B7-577AACD0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80B148F-DA61-154E-9C34-F6BF058D4C8C}"/>
              </a:ext>
            </a:extLst>
          </p:cNvPr>
          <p:cNvGrpSpPr/>
          <p:nvPr/>
        </p:nvGrpSpPr>
        <p:grpSpPr>
          <a:xfrm>
            <a:off x="5548435" y="-2928039"/>
            <a:ext cx="2191586" cy="2042031"/>
            <a:chOff x="258826" y="887150"/>
            <a:chExt cx="2002400" cy="1620634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FC338B5A-4FC7-8F41-9304-2E0A859B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7C366DCE-7DEE-F54B-9917-23C4E3240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pic>
        <p:nvPicPr>
          <p:cNvPr id="43" name="Imagen 42">
            <a:extLst>
              <a:ext uri="{FF2B5EF4-FFF2-40B4-BE49-F238E27FC236}">
                <a16:creationId xmlns:a16="http://schemas.microsoft.com/office/drawing/2014/main" id="{B5063BE4-9D2C-BE44-ACF3-0D2272543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75" y="-1841501"/>
            <a:ext cx="7554680" cy="23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0</Words>
  <Application>Microsoft Macintosh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Agustín Salvador Quintanar De la Mora</dc:creator>
  <cp:lastModifiedBy>Agustín Salvador Quintanar De la Mora</cp:lastModifiedBy>
  <cp:revision>7</cp:revision>
  <dcterms:created xsi:type="dcterms:W3CDTF">2019-02-05T20:56:35Z</dcterms:created>
  <dcterms:modified xsi:type="dcterms:W3CDTF">2019-02-07T02:40:07Z</dcterms:modified>
</cp:coreProperties>
</file>